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2" r:id="rId3"/>
    <p:sldId id="308" r:id="rId4"/>
    <p:sldId id="343" r:id="rId5"/>
    <p:sldId id="344" r:id="rId6"/>
    <p:sldId id="341" r:id="rId7"/>
    <p:sldId id="342" r:id="rId8"/>
    <p:sldId id="268" r:id="rId9"/>
    <p:sldId id="309" r:id="rId10"/>
    <p:sldId id="332" r:id="rId11"/>
    <p:sldId id="333" r:id="rId12"/>
    <p:sldId id="318" r:id="rId13"/>
    <p:sldId id="306" r:id="rId14"/>
    <p:sldId id="334" r:id="rId15"/>
    <p:sldId id="328" r:id="rId16"/>
    <p:sldId id="325" r:id="rId17"/>
    <p:sldId id="314" r:id="rId18"/>
    <p:sldId id="324" r:id="rId19"/>
    <p:sldId id="311" r:id="rId20"/>
    <p:sldId id="345" r:id="rId21"/>
    <p:sldId id="331" r:id="rId22"/>
    <p:sldId id="338" r:id="rId23"/>
    <p:sldId id="337" r:id="rId24"/>
    <p:sldId id="336" r:id="rId25"/>
    <p:sldId id="340" r:id="rId26"/>
    <p:sldId id="263" r:id="rId27"/>
    <p:sldId id="330" r:id="rId28"/>
    <p:sldId id="312" r:id="rId29"/>
    <p:sldId id="335" r:id="rId30"/>
    <p:sldId id="339" r:id="rId31"/>
    <p:sldId id="300" r:id="rId32"/>
    <p:sldId id="295" r:id="rId33"/>
    <p:sldId id="291" r:id="rId34"/>
    <p:sldId id="258" r:id="rId35"/>
    <p:sldId id="303" r:id="rId36"/>
    <p:sldId id="327" r:id="rId37"/>
    <p:sldId id="290" r:id="rId38"/>
    <p:sldId id="259" r:id="rId39"/>
    <p:sldId id="320" r:id="rId40"/>
    <p:sldId id="321" r:id="rId41"/>
    <p:sldId id="257" r:id="rId42"/>
    <p:sldId id="264" r:id="rId43"/>
    <p:sldId id="256" r:id="rId44"/>
    <p:sldId id="266" r:id="rId45"/>
    <p:sldId id="271" r:id="rId46"/>
    <p:sldId id="267" r:id="rId47"/>
    <p:sldId id="293" r:id="rId48"/>
    <p:sldId id="329" r:id="rId49"/>
    <p:sldId id="272" r:id="rId50"/>
    <p:sldId id="276" r:id="rId51"/>
    <p:sldId id="277" r:id="rId52"/>
    <p:sldId id="278" r:id="rId53"/>
    <p:sldId id="280" r:id="rId54"/>
    <p:sldId id="274" r:id="rId55"/>
    <p:sldId id="288" r:id="rId56"/>
    <p:sldId id="261" r:id="rId57"/>
    <p:sldId id="304" r:id="rId58"/>
    <p:sldId id="273" r:id="rId59"/>
    <p:sldId id="282" r:id="rId60"/>
    <p:sldId id="270" r:id="rId61"/>
    <p:sldId id="281" r:id="rId62"/>
    <p:sldId id="269" r:id="rId63"/>
    <p:sldId id="317" r:id="rId64"/>
    <p:sldId id="326" r:id="rId65"/>
    <p:sldId id="296" r:id="rId66"/>
    <p:sldId id="298" r:id="rId67"/>
    <p:sldId id="315" r:id="rId68"/>
    <p:sldId id="316" r:id="rId69"/>
    <p:sldId id="322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8" autoAdjust="0"/>
    <p:restoredTop sz="94660"/>
  </p:normalViewPr>
  <p:slideViewPr>
    <p:cSldViewPr snapToGrid="0">
      <p:cViewPr>
        <p:scale>
          <a:sx n="75" d="100"/>
          <a:sy n="75" d="100"/>
        </p:scale>
        <p:origin x="-4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7" Type="http://schemas.openxmlformats.org/officeDocument/2006/relationships/slide" Target="../slides/slide57.xml"/><Relationship Id="rId2" Type="http://schemas.openxmlformats.org/officeDocument/2006/relationships/slide" Target="../slides/slide9.xml"/><Relationship Id="rId1" Type="http://schemas.openxmlformats.org/officeDocument/2006/relationships/slide" Target="../slides/slide3.xml"/><Relationship Id="rId6" Type="http://schemas.openxmlformats.org/officeDocument/2006/relationships/slide" Target="../slides/slide35.xml"/><Relationship Id="rId5" Type="http://schemas.openxmlformats.org/officeDocument/2006/relationships/slide" Target="../slides/slide19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7" Type="http://schemas.openxmlformats.org/officeDocument/2006/relationships/image" Target="../media/image311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0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0120" y="1698873"/>
            <a:ext cx="10179680" cy="2790106"/>
            <a:chOff x="180120" y="1698873"/>
            <a:chExt cx="10179680" cy="2790106"/>
          </a:xfrm>
        </p:grpSpPr>
        <p:grpSp>
          <p:nvGrpSpPr>
            <p:cNvPr id="18" name="组合 17"/>
            <p:cNvGrpSpPr/>
            <p:nvPr/>
          </p:nvGrpSpPr>
          <p:grpSpPr>
            <a:xfrm>
              <a:off x="180120" y="1698873"/>
              <a:ext cx="10179680" cy="2790106"/>
              <a:chOff x="180120" y="1698873"/>
              <a:chExt cx="10179680" cy="279010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3599" y="1698873"/>
                <a:ext cx="3600000" cy="27647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9800" y="1724273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3199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978680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241506" y="208570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35625" y="41558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261826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516025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rot="16200000">
                <a:off x="-659479" y="25638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6200000">
                <a:off x="2632089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rot="16200000">
                <a:off x="5869702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2" y="1724273"/>
              <a:ext cx="3600000" cy="276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4265" y="3291897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64292" y="3313967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64292" y="6494517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7051" y="6494517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443499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498397" y="792676"/>
              <a:ext cx="1945066" cy="946239"/>
              <a:chOff x="906103" y="754835"/>
              <a:chExt cx="1945066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06103" y="754835"/>
                <a:ext cx="1151275" cy="913317"/>
                <a:chOff x="249066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490666" y="1390318"/>
                  <a:ext cx="1281860" cy="913317"/>
                  <a:chOff x="213924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3924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77869"/>
              <a:ext cx="1945066" cy="946239"/>
              <a:chOff x="906103" y="754835"/>
              <a:chExt cx="1945066" cy="946239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54835"/>
                <a:ext cx="1151275" cy="913317"/>
                <a:chOff x="2490666" y="1390318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90318"/>
                  <a:ext cx="1281860" cy="913317"/>
                  <a:chOff x="2139244" y="957760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13667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77" y="355809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889869" y="439654"/>
            <a:ext cx="4818631" cy="3708396"/>
            <a:chOff x="762869" y="439654"/>
            <a:chExt cx="4818631" cy="37083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5" b="10004"/>
            <a:stretch/>
          </p:blipFill>
          <p:spPr>
            <a:xfrm>
              <a:off x="1333500" y="439654"/>
              <a:ext cx="4248000" cy="326918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3389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515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113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222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495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349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760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166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96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896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61643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-135022" y="194452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34852" y="3510199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48691" y="301917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48691" y="252815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8691" y="20371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54645" y="153256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2241" y="104154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67763" y="5639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714865" y="770906"/>
              <a:ext cx="1297578" cy="894230"/>
              <a:chOff x="6930036" y="5299036"/>
              <a:chExt cx="1297578" cy="89423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5311570" y="429583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46568" y="591845"/>
            <a:ext cx="10587623" cy="2916000"/>
            <a:chOff x="619273" y="1315177"/>
            <a:chExt cx="10587623" cy="2916000"/>
          </a:xfrm>
        </p:grpSpPr>
        <p:grpSp>
          <p:nvGrpSpPr>
            <p:cNvPr id="10" name="组合 9"/>
            <p:cNvGrpSpPr/>
            <p:nvPr/>
          </p:nvGrpSpPr>
          <p:grpSpPr>
            <a:xfrm>
              <a:off x="4153171" y="1342444"/>
              <a:ext cx="3600000" cy="2764706"/>
              <a:chOff x="7003839" y="1593859"/>
              <a:chExt cx="3600000" cy="276470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3839" y="1593859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7810563" y="405078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 rot="16200000">
                <a:off x="6164240" y="245885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19273" y="1342444"/>
              <a:ext cx="3666525" cy="2834171"/>
              <a:chOff x="3403416" y="1560808"/>
              <a:chExt cx="3666525" cy="283417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9941" y="1560808"/>
                <a:ext cx="3600000" cy="2834171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210140" y="405078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 rot="16200000">
                <a:off x="2563817" y="245885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2896" y="1315177"/>
              <a:ext cx="3744000" cy="29160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204223" y="1801504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2642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07231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8609526" y="100993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2815" y="3500748"/>
            <a:ext cx="212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l=1m;R=0.2m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4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36650"/>
            <a:ext cx="5334000" cy="400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136650"/>
            <a:ext cx="5334000" cy="400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7815" y="41484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11814" y="41484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72414" y="34753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9486654" y="2713122"/>
            <a:ext cx="5374" cy="34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8486286" y="3667688"/>
            <a:ext cx="436928" cy="10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278815" y="29522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2m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48554" y="1630157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9049726" y="1852725"/>
            <a:ext cx="436928" cy="10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831854" y="2865522"/>
            <a:ext cx="5374" cy="34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04628" y="1860399"/>
            <a:ext cx="436928" cy="10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624015" y="31046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793754" y="1782557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2394926" y="2005125"/>
            <a:ext cx="436928" cy="10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11645</TotalTime>
  <Words>934</Words>
  <Application>Microsoft Office PowerPoint</Application>
  <PresentationFormat>宽屏</PresentationFormat>
  <Paragraphs>530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7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170</cp:revision>
  <dcterms:created xsi:type="dcterms:W3CDTF">2016-03-01T04:48:31Z</dcterms:created>
  <dcterms:modified xsi:type="dcterms:W3CDTF">2016-03-23T10:35:11Z</dcterms:modified>
</cp:coreProperties>
</file>